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8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686" r:id="rId93"/>
    <p:sldId id="321" r:id="rId94"/>
    <p:sldId id="322" r:id="rId95"/>
    <p:sldId id="324" r:id="rId96"/>
    <p:sldId id="330" r:id="rId97"/>
    <p:sldId id="326" r:id="rId98"/>
    <p:sldId id="327" r:id="rId99"/>
    <p:sldId id="341" r:id="rId100"/>
    <p:sldId id="331" r:id="rId101"/>
    <p:sldId id="338" r:id="rId102"/>
    <p:sldId id="339" r:id="rId103"/>
    <p:sldId id="337" r:id="rId104"/>
    <p:sldId id="325" r:id="rId105"/>
    <p:sldId id="260" r:id="rId106"/>
    <p:sldId id="258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3" Type="http://schemas.openxmlformats.org/officeDocument/2006/relationships/tags" Target="tags/tag1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8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11437</Words>
  <Application>WPS 演示</Application>
  <PresentationFormat>宽屏</PresentationFormat>
  <Paragraphs>742</Paragraphs>
  <Slides>104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540</cp:revision>
  <dcterms:created xsi:type="dcterms:W3CDTF">2023-03-07T11:40:23Z</dcterms:created>
  <dcterms:modified xsi:type="dcterms:W3CDTF">2023-03-07T11:40:23Z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